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9" r:id="rId4"/>
    <p:sldId id="260" r:id="rId5"/>
    <p:sldId id="300" r:id="rId6"/>
    <p:sldId id="301" r:id="rId7"/>
    <p:sldId id="324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1146" autoAdjust="0"/>
  </p:normalViewPr>
  <p:slideViewPr>
    <p:cSldViewPr snapToGrid="0" snapToObjects="1">
      <p:cViewPr varScale="1">
        <p:scale>
          <a:sx n="46" d="100"/>
          <a:sy n="46" d="100"/>
        </p:scale>
        <p:origin x="1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9D3608-93C4-EE7A-221A-67F04FF832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9B15D-CC92-19D7-6FE9-437FDC9DD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E56F1-0D0F-8D4D-8324-240E0E5F0EA8}" type="datetimeFigureOut">
              <a:rPr lang="en-RU" smtClean="0"/>
              <a:t>06/22/2024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E5DAC-EB19-4EE3-2EDA-435F7E43F8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969B9-1912-23D6-8599-2F95BD4F04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2CA5B-0BCA-CF43-87CA-850A4195F59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1910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актуальность обеспечивают Обход </a:t>
            </a:r>
            <a:r>
              <a:rPr lang="ru-RU" dirty="0" err="1"/>
              <a:t>санкций,Снижение</a:t>
            </a:r>
            <a:r>
              <a:rPr lang="ru-RU" dirty="0"/>
              <a:t> </a:t>
            </a:r>
            <a:r>
              <a:rPr lang="ru-RU" dirty="0" err="1"/>
              <a:t>издержек,Прозрачность</a:t>
            </a:r>
            <a:r>
              <a:rPr lang="ru-RU"/>
              <a:t> и безопасность, Цифровизация экономики и  Поддержка экономики</a:t>
            </a:r>
          </a:p>
          <a:p>
            <a:endParaRPr lang="ru-RU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Кислицын Д.И.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53D86-ECF7-0BF5-130F-87725717B708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"/>
              </a:rPr>
              <a:t>1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18B42-D419-B80D-2E0E-04EB6715F87B}"/>
              </a:ext>
            </a:extLst>
          </p:cNvPr>
          <p:cNvSpPr txBox="1"/>
          <p:nvPr/>
        </p:nvSpPr>
        <p:spPr>
          <a:xfrm>
            <a:off x="23444200" y="12643534"/>
            <a:ext cx="810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10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C621-0F56-6F83-D973-2A825E41B9B0}"/>
              </a:ext>
            </a:extLst>
          </p:cNvPr>
          <p:cNvSpPr txBox="1"/>
          <p:nvPr/>
        </p:nvSpPr>
        <p:spPr>
          <a:xfrm>
            <a:off x="23469600" y="12643534"/>
            <a:ext cx="785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B0286-3306-F289-EA31-F390525007A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16529-D8D7-C044-9B45-C14B18FBAEFD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B4234-48D1-7D16-F4F0-AA5291EAF28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6161A-377D-E3C1-A73D-1A5763DA219F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3B9CD-8CD8-7651-47B4-B25151D247C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C343-65F7-11D5-E067-98576233540A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9EB14-61E8-D493-F450-11798E15D80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18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85769-6A6E-62A8-3CD1-6DCD6D5B563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E29C2-D112-FFD2-E6DA-1275CDEB6C91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95D7D-0BB9-376A-0207-704D98A2D63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20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46F0B-09D0-53E4-08D5-AA5C14BA3C9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332A0-CAE4-1CC8-FDF2-8EA08536683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22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CB3105-6541-F5AF-1D16-D9A41490B354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0016EA-A014-2746-234F-72A8636B3986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E6FCF4-D523-D395-CFAE-F3FC2BAD797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DDD85-C51F-37E2-C5B8-F8A81064F5E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C404-7C65-174A-754A-9E090C6E8BB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3FEF4-33D5-36F6-37EA-9DD21B6FD47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19B06-D321-8D88-F0F1-71DE1B86DF49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AD6A5-69C1-68F2-0354-75791ABADCA4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4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8D8A-A1DF-4922-8863-D1E23BF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2345767"/>
            <a:ext cx="9024463" cy="9024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70922-B90E-904B-7D81-0DD4860D828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30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D8592-A213-7D7B-D919-0D57E3BE31B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5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8BB64-7526-28A8-3BB9-41E54601B0AD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58398-E755-04E3-53A5-4AAC6B04EE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3" y="1909233"/>
            <a:ext cx="8227188" cy="989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1.  Первое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1.0) - Первые </a:t>
            </a:r>
            <a:r>
              <a:rPr lang="ru-RU" sz="2800" dirty="0" err="1">
                <a:latin typeface="Montserrat" panose="00000500000000000000" pitchFamily="2" charset="-52"/>
              </a:rPr>
              <a:t>блокчейны</a:t>
            </a:r>
            <a:r>
              <a:rPr lang="ru-RU" sz="2800" dirty="0">
                <a:latin typeface="Montserrat" panose="00000500000000000000" pitchFamily="2" charset="-52"/>
              </a:rPr>
              <a:t>, ориентированные на криптовалюты (</a:t>
            </a:r>
            <a:r>
              <a:rPr lang="en-US" sz="2800" dirty="0">
                <a:latin typeface="Montserrat" panose="00000500000000000000" pitchFamily="2" charset="-52"/>
              </a:rPr>
              <a:t>Bitcoin)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2. Второе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2.0)</a:t>
            </a:r>
            <a:r>
              <a:rPr lang="en-US" sz="2800" dirty="0">
                <a:latin typeface="Montserrat" panose="00000500000000000000" pitchFamily="2" charset="-52"/>
              </a:rPr>
              <a:t> - </a:t>
            </a:r>
            <a:r>
              <a:rPr lang="ru-RU" sz="2800" dirty="0">
                <a:latin typeface="Montserrat" panose="00000500000000000000" pitchFamily="2" charset="-52"/>
              </a:rPr>
              <a:t> Введение смарт-контрактов и расширение функциональности </a:t>
            </a:r>
            <a:r>
              <a:rPr lang="ru-RU" sz="2800" dirty="0" err="1">
                <a:latin typeface="Montserrat" panose="00000500000000000000" pitchFamily="2" charset="-52"/>
              </a:rPr>
              <a:t>блокчейнов</a:t>
            </a:r>
            <a:r>
              <a:rPr lang="ru-RU" sz="2800" dirty="0">
                <a:latin typeface="Montserrat" panose="00000500000000000000" pitchFamily="2" charset="-52"/>
              </a:rPr>
              <a:t>.</a:t>
            </a:r>
            <a:r>
              <a:rPr lang="en-US" sz="2800" dirty="0">
                <a:latin typeface="Montserrat" panose="00000500000000000000" pitchFamily="2" charset="-52"/>
              </a:rPr>
              <a:t> (Ethereum)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3. Третье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3.0) - </a:t>
            </a:r>
            <a:r>
              <a:rPr lang="ru-RU" sz="2800" dirty="0">
                <a:latin typeface="Montserrat" panose="00000500000000000000" pitchFamily="2" charset="-52"/>
              </a:rPr>
              <a:t>Решение проблем масштабируемости, </a:t>
            </a:r>
            <a:r>
              <a:rPr lang="ru-RU" sz="2800" dirty="0" err="1">
                <a:latin typeface="Montserrat" panose="00000500000000000000" pitchFamily="2" charset="-52"/>
              </a:rPr>
              <a:t>интероперабельности</a:t>
            </a:r>
            <a:r>
              <a:rPr lang="ru-RU" sz="2800" dirty="0">
                <a:latin typeface="Montserrat" panose="00000500000000000000" pitchFamily="2" charset="-52"/>
              </a:rPr>
              <a:t> и улучшение производительности.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Cardano</a:t>
            </a:r>
            <a:r>
              <a:rPr lang="en-US" sz="2800" dirty="0">
                <a:latin typeface="Montserrat" panose="00000500000000000000" pitchFamily="2" charset="-52"/>
              </a:rPr>
              <a:t>, </a:t>
            </a:r>
            <a:r>
              <a:rPr lang="en-US" sz="2800" dirty="0" err="1">
                <a:latin typeface="Montserrat" panose="00000500000000000000" pitchFamily="2" charset="-52"/>
              </a:rPr>
              <a:t>Polkadot</a:t>
            </a:r>
            <a:r>
              <a:rPr lang="en-US" sz="2800" dirty="0">
                <a:latin typeface="Montserrat" panose="00000500000000000000" pitchFamily="2" charset="-52"/>
              </a:rPr>
              <a:t>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4. Четвертое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4.0) - </a:t>
            </a:r>
            <a:r>
              <a:rPr lang="ru-RU" sz="2800" dirty="0">
                <a:latin typeface="Montserrat" panose="00000500000000000000" pitchFamily="2" charset="-52"/>
              </a:rPr>
              <a:t>Интеграция </a:t>
            </a:r>
            <a:r>
              <a:rPr lang="ru-RU" sz="2800" dirty="0" err="1">
                <a:latin typeface="Montserrat" panose="00000500000000000000" pitchFamily="2" charset="-52"/>
              </a:rPr>
              <a:t>блокчейна</a:t>
            </a:r>
            <a:r>
              <a:rPr lang="ru-RU" sz="2800" dirty="0">
                <a:latin typeface="Montserrat" panose="00000500000000000000" pitchFamily="2" charset="-52"/>
              </a:rPr>
              <a:t> в промышленность и корпоративные приложения, с акцентом на безопасность, масштабируемость и эффективность.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VeChain</a:t>
            </a:r>
            <a:r>
              <a:rPr lang="en-US" sz="2800" dirty="0">
                <a:latin typeface="Montserrat" panose="00000500000000000000" pitchFamily="2" charset="-52"/>
              </a:rPr>
              <a:t>, Hyperledger)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21" y="2669116"/>
            <a:ext cx="14893808" cy="83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E69C1-BCA9-B339-23E5-6B874BD6BB0F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AB76A-7F32-8E88-CC35-CA96387B05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D4620-2867-22BE-243A-A085D739E71C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7452</TotalTime>
  <Words>4710</Words>
  <Application>Microsoft Office PowerPoint</Application>
  <PresentationFormat>Произвольный</PresentationFormat>
  <Paragraphs>310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102</cp:revision>
  <dcterms:created xsi:type="dcterms:W3CDTF">2024-05-07T10:40:35Z</dcterms:created>
  <dcterms:modified xsi:type="dcterms:W3CDTF">2024-06-22T12:53:28Z</dcterms:modified>
</cp:coreProperties>
</file>